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8" r:id="rId3"/>
    <p:sldId id="259" r:id="rId4"/>
    <p:sldId id="262" r:id="rId5"/>
  </p:sldIdLst>
  <p:sldSz cx="12192000" cy="6858000"/>
  <p:notesSz cx="6858000" cy="9144000"/>
  <p:defaultText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snapToGrid="0">
      <p:cViewPr varScale="1">
        <p:scale>
          <a:sx n="114" d="100"/>
          <a:sy n="114" d="100"/>
        </p:scale>
        <p:origin x="414"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752F824-D156-4CF6-9A3A-B7FCA4B0F5BE}"/>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ro-RO"/>
          </a:p>
        </p:txBody>
      </p:sp>
      <p:sp>
        <p:nvSpPr>
          <p:cNvPr id="3" name="Subtitle 2">
            <a:extLst>
              <a:ext uri="{FF2B5EF4-FFF2-40B4-BE49-F238E27FC236}">
                <a16:creationId xmlns:a16="http://schemas.microsoft.com/office/drawing/2014/main" id="{84F4A792-ADA1-44F8-9C4A-96A7979AEC1C}"/>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ro-RO"/>
          </a:p>
        </p:txBody>
      </p:sp>
      <p:sp>
        <p:nvSpPr>
          <p:cNvPr id="4" name="Date Placeholder 3">
            <a:extLst>
              <a:ext uri="{FF2B5EF4-FFF2-40B4-BE49-F238E27FC236}">
                <a16:creationId xmlns:a16="http://schemas.microsoft.com/office/drawing/2014/main" id="{5A50CC51-011F-41AF-AA6B-31C9EC4F31CC}"/>
              </a:ext>
            </a:extLst>
          </p:cNvPr>
          <p:cNvSpPr>
            <a:spLocks noGrp="1"/>
          </p:cNvSpPr>
          <p:nvPr>
            <p:ph type="dt" sz="half" idx="10"/>
          </p:nvPr>
        </p:nvSpPr>
        <p:spPr/>
        <p:txBody>
          <a:bodyPr/>
          <a:lstStyle/>
          <a:p>
            <a:fld id="{2A9C5F6B-7C52-4218-AF46-C8E0AF1950D8}" type="datetimeFigureOut">
              <a:rPr lang="ro-RO" smtClean="0"/>
              <a:t>19.04.2018</a:t>
            </a:fld>
            <a:endParaRPr lang="ro-RO"/>
          </a:p>
        </p:txBody>
      </p:sp>
      <p:sp>
        <p:nvSpPr>
          <p:cNvPr id="5" name="Footer Placeholder 4">
            <a:extLst>
              <a:ext uri="{FF2B5EF4-FFF2-40B4-BE49-F238E27FC236}">
                <a16:creationId xmlns:a16="http://schemas.microsoft.com/office/drawing/2014/main" id="{6949016C-228B-42B4-94FC-9A65DE2A1B38}"/>
              </a:ext>
            </a:extLst>
          </p:cNvPr>
          <p:cNvSpPr>
            <a:spLocks noGrp="1"/>
          </p:cNvSpPr>
          <p:nvPr>
            <p:ph type="ftr" sz="quarter" idx="11"/>
          </p:nvPr>
        </p:nvSpPr>
        <p:spPr/>
        <p:txBody>
          <a:bodyPr/>
          <a:lstStyle/>
          <a:p>
            <a:endParaRPr lang="ro-RO"/>
          </a:p>
        </p:txBody>
      </p:sp>
      <p:sp>
        <p:nvSpPr>
          <p:cNvPr id="6" name="Slide Number Placeholder 5">
            <a:extLst>
              <a:ext uri="{FF2B5EF4-FFF2-40B4-BE49-F238E27FC236}">
                <a16:creationId xmlns:a16="http://schemas.microsoft.com/office/drawing/2014/main" id="{CBAE1362-3D8E-41D3-9078-6AEE66C43F4C}"/>
              </a:ext>
            </a:extLst>
          </p:cNvPr>
          <p:cNvSpPr>
            <a:spLocks noGrp="1"/>
          </p:cNvSpPr>
          <p:nvPr>
            <p:ph type="sldNum" sz="quarter" idx="12"/>
          </p:nvPr>
        </p:nvSpPr>
        <p:spPr/>
        <p:txBody>
          <a:bodyPr/>
          <a:lstStyle/>
          <a:p>
            <a:fld id="{2574363D-45C6-4DF3-96D9-F84A3C20327C}" type="slidenum">
              <a:rPr lang="ro-RO" smtClean="0"/>
              <a:t>‹#›</a:t>
            </a:fld>
            <a:endParaRPr lang="ro-RO"/>
          </a:p>
        </p:txBody>
      </p:sp>
    </p:spTree>
    <p:extLst>
      <p:ext uri="{BB962C8B-B14F-4D97-AF65-F5344CB8AC3E}">
        <p14:creationId xmlns:p14="http://schemas.microsoft.com/office/powerpoint/2010/main" val="62654335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055B41-54F3-4296-8335-77301E5A675A}"/>
              </a:ext>
            </a:extLst>
          </p:cNvPr>
          <p:cNvSpPr>
            <a:spLocks noGrp="1"/>
          </p:cNvSpPr>
          <p:nvPr>
            <p:ph type="title"/>
          </p:nvPr>
        </p:nvSpPr>
        <p:spPr/>
        <p:txBody>
          <a:bodyPr/>
          <a:lstStyle/>
          <a:p>
            <a:r>
              <a:rPr lang="en-US"/>
              <a:t>Click to edit Master title style</a:t>
            </a:r>
            <a:endParaRPr lang="ro-RO"/>
          </a:p>
        </p:txBody>
      </p:sp>
      <p:sp>
        <p:nvSpPr>
          <p:cNvPr id="3" name="Vertical Text Placeholder 2">
            <a:extLst>
              <a:ext uri="{FF2B5EF4-FFF2-40B4-BE49-F238E27FC236}">
                <a16:creationId xmlns:a16="http://schemas.microsoft.com/office/drawing/2014/main" id="{A01D59F1-A60E-49D2-8465-270FDE367967}"/>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a:extLst>
              <a:ext uri="{FF2B5EF4-FFF2-40B4-BE49-F238E27FC236}">
                <a16:creationId xmlns:a16="http://schemas.microsoft.com/office/drawing/2014/main" id="{070BAEC2-59CB-4BE5-82A3-1DBCEA8C9134}"/>
              </a:ext>
            </a:extLst>
          </p:cNvPr>
          <p:cNvSpPr>
            <a:spLocks noGrp="1"/>
          </p:cNvSpPr>
          <p:nvPr>
            <p:ph type="dt" sz="half" idx="10"/>
          </p:nvPr>
        </p:nvSpPr>
        <p:spPr/>
        <p:txBody>
          <a:bodyPr/>
          <a:lstStyle/>
          <a:p>
            <a:fld id="{2A9C5F6B-7C52-4218-AF46-C8E0AF1950D8}" type="datetimeFigureOut">
              <a:rPr lang="ro-RO" smtClean="0"/>
              <a:t>19.04.2018</a:t>
            </a:fld>
            <a:endParaRPr lang="ro-RO"/>
          </a:p>
        </p:txBody>
      </p:sp>
      <p:sp>
        <p:nvSpPr>
          <p:cNvPr id="5" name="Footer Placeholder 4">
            <a:extLst>
              <a:ext uri="{FF2B5EF4-FFF2-40B4-BE49-F238E27FC236}">
                <a16:creationId xmlns:a16="http://schemas.microsoft.com/office/drawing/2014/main" id="{900B1744-F5A7-4298-BCFB-530FF24D8487}"/>
              </a:ext>
            </a:extLst>
          </p:cNvPr>
          <p:cNvSpPr>
            <a:spLocks noGrp="1"/>
          </p:cNvSpPr>
          <p:nvPr>
            <p:ph type="ftr" sz="quarter" idx="11"/>
          </p:nvPr>
        </p:nvSpPr>
        <p:spPr/>
        <p:txBody>
          <a:bodyPr/>
          <a:lstStyle/>
          <a:p>
            <a:endParaRPr lang="ro-RO"/>
          </a:p>
        </p:txBody>
      </p:sp>
      <p:sp>
        <p:nvSpPr>
          <p:cNvPr id="6" name="Slide Number Placeholder 5">
            <a:extLst>
              <a:ext uri="{FF2B5EF4-FFF2-40B4-BE49-F238E27FC236}">
                <a16:creationId xmlns:a16="http://schemas.microsoft.com/office/drawing/2014/main" id="{A32606C9-3052-434B-84F0-3148638E8F8F}"/>
              </a:ext>
            </a:extLst>
          </p:cNvPr>
          <p:cNvSpPr>
            <a:spLocks noGrp="1"/>
          </p:cNvSpPr>
          <p:nvPr>
            <p:ph type="sldNum" sz="quarter" idx="12"/>
          </p:nvPr>
        </p:nvSpPr>
        <p:spPr/>
        <p:txBody>
          <a:bodyPr/>
          <a:lstStyle/>
          <a:p>
            <a:fld id="{2574363D-45C6-4DF3-96D9-F84A3C20327C}" type="slidenum">
              <a:rPr lang="ro-RO" smtClean="0"/>
              <a:t>‹#›</a:t>
            </a:fld>
            <a:endParaRPr lang="ro-RO"/>
          </a:p>
        </p:txBody>
      </p:sp>
    </p:spTree>
    <p:extLst>
      <p:ext uri="{BB962C8B-B14F-4D97-AF65-F5344CB8AC3E}">
        <p14:creationId xmlns:p14="http://schemas.microsoft.com/office/powerpoint/2010/main" val="8509599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E00A5EB3-7D53-4D83-B568-B820D1E32842}"/>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ro-RO"/>
          </a:p>
        </p:txBody>
      </p:sp>
      <p:sp>
        <p:nvSpPr>
          <p:cNvPr id="3" name="Vertical Text Placeholder 2">
            <a:extLst>
              <a:ext uri="{FF2B5EF4-FFF2-40B4-BE49-F238E27FC236}">
                <a16:creationId xmlns:a16="http://schemas.microsoft.com/office/drawing/2014/main" id="{508FA309-61B2-402B-B09E-FC46BE7CEF7C}"/>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a:extLst>
              <a:ext uri="{FF2B5EF4-FFF2-40B4-BE49-F238E27FC236}">
                <a16:creationId xmlns:a16="http://schemas.microsoft.com/office/drawing/2014/main" id="{FFC677FE-68C1-458E-9A3C-5F617B0F4D34}"/>
              </a:ext>
            </a:extLst>
          </p:cNvPr>
          <p:cNvSpPr>
            <a:spLocks noGrp="1"/>
          </p:cNvSpPr>
          <p:nvPr>
            <p:ph type="dt" sz="half" idx="10"/>
          </p:nvPr>
        </p:nvSpPr>
        <p:spPr/>
        <p:txBody>
          <a:bodyPr/>
          <a:lstStyle/>
          <a:p>
            <a:fld id="{2A9C5F6B-7C52-4218-AF46-C8E0AF1950D8}" type="datetimeFigureOut">
              <a:rPr lang="ro-RO" smtClean="0"/>
              <a:t>19.04.2018</a:t>
            </a:fld>
            <a:endParaRPr lang="ro-RO"/>
          </a:p>
        </p:txBody>
      </p:sp>
      <p:sp>
        <p:nvSpPr>
          <p:cNvPr id="5" name="Footer Placeholder 4">
            <a:extLst>
              <a:ext uri="{FF2B5EF4-FFF2-40B4-BE49-F238E27FC236}">
                <a16:creationId xmlns:a16="http://schemas.microsoft.com/office/drawing/2014/main" id="{5ED0DA2A-196F-4459-ADC0-673A8A657530}"/>
              </a:ext>
            </a:extLst>
          </p:cNvPr>
          <p:cNvSpPr>
            <a:spLocks noGrp="1"/>
          </p:cNvSpPr>
          <p:nvPr>
            <p:ph type="ftr" sz="quarter" idx="11"/>
          </p:nvPr>
        </p:nvSpPr>
        <p:spPr/>
        <p:txBody>
          <a:bodyPr/>
          <a:lstStyle/>
          <a:p>
            <a:endParaRPr lang="ro-RO"/>
          </a:p>
        </p:txBody>
      </p:sp>
      <p:sp>
        <p:nvSpPr>
          <p:cNvPr id="6" name="Slide Number Placeholder 5">
            <a:extLst>
              <a:ext uri="{FF2B5EF4-FFF2-40B4-BE49-F238E27FC236}">
                <a16:creationId xmlns:a16="http://schemas.microsoft.com/office/drawing/2014/main" id="{5EA21684-DD28-4C77-B26C-EB37892D63F8}"/>
              </a:ext>
            </a:extLst>
          </p:cNvPr>
          <p:cNvSpPr>
            <a:spLocks noGrp="1"/>
          </p:cNvSpPr>
          <p:nvPr>
            <p:ph type="sldNum" sz="quarter" idx="12"/>
          </p:nvPr>
        </p:nvSpPr>
        <p:spPr/>
        <p:txBody>
          <a:bodyPr/>
          <a:lstStyle/>
          <a:p>
            <a:fld id="{2574363D-45C6-4DF3-96D9-F84A3C20327C}" type="slidenum">
              <a:rPr lang="ro-RO" smtClean="0"/>
              <a:t>‹#›</a:t>
            </a:fld>
            <a:endParaRPr lang="ro-RO"/>
          </a:p>
        </p:txBody>
      </p:sp>
    </p:spTree>
    <p:extLst>
      <p:ext uri="{BB962C8B-B14F-4D97-AF65-F5344CB8AC3E}">
        <p14:creationId xmlns:p14="http://schemas.microsoft.com/office/powerpoint/2010/main" val="8627251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92F054-AE1C-487E-B819-0031968B1623}"/>
              </a:ext>
            </a:extLst>
          </p:cNvPr>
          <p:cNvSpPr>
            <a:spLocks noGrp="1"/>
          </p:cNvSpPr>
          <p:nvPr>
            <p:ph type="title"/>
          </p:nvPr>
        </p:nvSpPr>
        <p:spPr/>
        <p:txBody>
          <a:bodyPr/>
          <a:lstStyle/>
          <a:p>
            <a:r>
              <a:rPr lang="en-US"/>
              <a:t>Click to edit Master title style</a:t>
            </a:r>
            <a:endParaRPr lang="ro-RO"/>
          </a:p>
        </p:txBody>
      </p:sp>
      <p:sp>
        <p:nvSpPr>
          <p:cNvPr id="3" name="Content Placeholder 2">
            <a:extLst>
              <a:ext uri="{FF2B5EF4-FFF2-40B4-BE49-F238E27FC236}">
                <a16:creationId xmlns:a16="http://schemas.microsoft.com/office/drawing/2014/main" id="{51D981E3-B829-40DE-8CCD-B4C524448EB5}"/>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a:extLst>
              <a:ext uri="{FF2B5EF4-FFF2-40B4-BE49-F238E27FC236}">
                <a16:creationId xmlns:a16="http://schemas.microsoft.com/office/drawing/2014/main" id="{1698791F-86FC-4309-8883-2FA9AFB7F793}"/>
              </a:ext>
            </a:extLst>
          </p:cNvPr>
          <p:cNvSpPr>
            <a:spLocks noGrp="1"/>
          </p:cNvSpPr>
          <p:nvPr>
            <p:ph type="dt" sz="half" idx="10"/>
          </p:nvPr>
        </p:nvSpPr>
        <p:spPr/>
        <p:txBody>
          <a:bodyPr/>
          <a:lstStyle/>
          <a:p>
            <a:fld id="{2A9C5F6B-7C52-4218-AF46-C8E0AF1950D8}" type="datetimeFigureOut">
              <a:rPr lang="ro-RO" smtClean="0"/>
              <a:t>19.04.2018</a:t>
            </a:fld>
            <a:endParaRPr lang="ro-RO"/>
          </a:p>
        </p:txBody>
      </p:sp>
      <p:sp>
        <p:nvSpPr>
          <p:cNvPr id="5" name="Footer Placeholder 4">
            <a:extLst>
              <a:ext uri="{FF2B5EF4-FFF2-40B4-BE49-F238E27FC236}">
                <a16:creationId xmlns:a16="http://schemas.microsoft.com/office/drawing/2014/main" id="{4CF1F01C-0DD7-48AF-B1C5-51A87D457B90}"/>
              </a:ext>
            </a:extLst>
          </p:cNvPr>
          <p:cNvSpPr>
            <a:spLocks noGrp="1"/>
          </p:cNvSpPr>
          <p:nvPr>
            <p:ph type="ftr" sz="quarter" idx="11"/>
          </p:nvPr>
        </p:nvSpPr>
        <p:spPr/>
        <p:txBody>
          <a:bodyPr/>
          <a:lstStyle/>
          <a:p>
            <a:endParaRPr lang="ro-RO"/>
          </a:p>
        </p:txBody>
      </p:sp>
      <p:sp>
        <p:nvSpPr>
          <p:cNvPr id="6" name="Slide Number Placeholder 5">
            <a:extLst>
              <a:ext uri="{FF2B5EF4-FFF2-40B4-BE49-F238E27FC236}">
                <a16:creationId xmlns:a16="http://schemas.microsoft.com/office/drawing/2014/main" id="{E04EFEEE-3903-4849-8A5A-24D3887FFC89}"/>
              </a:ext>
            </a:extLst>
          </p:cNvPr>
          <p:cNvSpPr>
            <a:spLocks noGrp="1"/>
          </p:cNvSpPr>
          <p:nvPr>
            <p:ph type="sldNum" sz="quarter" idx="12"/>
          </p:nvPr>
        </p:nvSpPr>
        <p:spPr/>
        <p:txBody>
          <a:bodyPr/>
          <a:lstStyle/>
          <a:p>
            <a:fld id="{2574363D-45C6-4DF3-96D9-F84A3C20327C}" type="slidenum">
              <a:rPr lang="ro-RO" smtClean="0"/>
              <a:t>‹#›</a:t>
            </a:fld>
            <a:endParaRPr lang="ro-RO"/>
          </a:p>
        </p:txBody>
      </p:sp>
    </p:spTree>
    <p:extLst>
      <p:ext uri="{BB962C8B-B14F-4D97-AF65-F5344CB8AC3E}">
        <p14:creationId xmlns:p14="http://schemas.microsoft.com/office/powerpoint/2010/main" val="31958090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E0303FB-5509-44A6-94BE-C39627BB0E9A}"/>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ro-RO"/>
          </a:p>
        </p:txBody>
      </p:sp>
      <p:sp>
        <p:nvSpPr>
          <p:cNvPr id="3" name="Text Placeholder 2">
            <a:extLst>
              <a:ext uri="{FF2B5EF4-FFF2-40B4-BE49-F238E27FC236}">
                <a16:creationId xmlns:a16="http://schemas.microsoft.com/office/drawing/2014/main" id="{15861D48-D335-4705-AC54-FFE7C784B4DB}"/>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1C41467F-DF24-4484-A3A7-6EB2745A29B6}"/>
              </a:ext>
            </a:extLst>
          </p:cNvPr>
          <p:cNvSpPr>
            <a:spLocks noGrp="1"/>
          </p:cNvSpPr>
          <p:nvPr>
            <p:ph type="dt" sz="half" idx="10"/>
          </p:nvPr>
        </p:nvSpPr>
        <p:spPr/>
        <p:txBody>
          <a:bodyPr/>
          <a:lstStyle/>
          <a:p>
            <a:fld id="{2A9C5F6B-7C52-4218-AF46-C8E0AF1950D8}" type="datetimeFigureOut">
              <a:rPr lang="ro-RO" smtClean="0"/>
              <a:t>19.04.2018</a:t>
            </a:fld>
            <a:endParaRPr lang="ro-RO"/>
          </a:p>
        </p:txBody>
      </p:sp>
      <p:sp>
        <p:nvSpPr>
          <p:cNvPr id="5" name="Footer Placeholder 4">
            <a:extLst>
              <a:ext uri="{FF2B5EF4-FFF2-40B4-BE49-F238E27FC236}">
                <a16:creationId xmlns:a16="http://schemas.microsoft.com/office/drawing/2014/main" id="{7C3233B4-4E8D-418C-9595-A80B638B0DDA}"/>
              </a:ext>
            </a:extLst>
          </p:cNvPr>
          <p:cNvSpPr>
            <a:spLocks noGrp="1"/>
          </p:cNvSpPr>
          <p:nvPr>
            <p:ph type="ftr" sz="quarter" idx="11"/>
          </p:nvPr>
        </p:nvSpPr>
        <p:spPr/>
        <p:txBody>
          <a:bodyPr/>
          <a:lstStyle/>
          <a:p>
            <a:endParaRPr lang="ro-RO"/>
          </a:p>
        </p:txBody>
      </p:sp>
      <p:sp>
        <p:nvSpPr>
          <p:cNvPr id="6" name="Slide Number Placeholder 5">
            <a:extLst>
              <a:ext uri="{FF2B5EF4-FFF2-40B4-BE49-F238E27FC236}">
                <a16:creationId xmlns:a16="http://schemas.microsoft.com/office/drawing/2014/main" id="{3139B4B9-CEF1-4AD7-93D5-CAB79530E5E3}"/>
              </a:ext>
            </a:extLst>
          </p:cNvPr>
          <p:cNvSpPr>
            <a:spLocks noGrp="1"/>
          </p:cNvSpPr>
          <p:nvPr>
            <p:ph type="sldNum" sz="quarter" idx="12"/>
          </p:nvPr>
        </p:nvSpPr>
        <p:spPr/>
        <p:txBody>
          <a:bodyPr/>
          <a:lstStyle/>
          <a:p>
            <a:fld id="{2574363D-45C6-4DF3-96D9-F84A3C20327C}" type="slidenum">
              <a:rPr lang="ro-RO" smtClean="0"/>
              <a:t>‹#›</a:t>
            </a:fld>
            <a:endParaRPr lang="ro-RO"/>
          </a:p>
        </p:txBody>
      </p:sp>
    </p:spTree>
    <p:extLst>
      <p:ext uri="{BB962C8B-B14F-4D97-AF65-F5344CB8AC3E}">
        <p14:creationId xmlns:p14="http://schemas.microsoft.com/office/powerpoint/2010/main" val="17443819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B1AAA46-D9D6-4C50-8481-3696753E740E}"/>
              </a:ext>
            </a:extLst>
          </p:cNvPr>
          <p:cNvSpPr>
            <a:spLocks noGrp="1"/>
          </p:cNvSpPr>
          <p:nvPr>
            <p:ph type="title"/>
          </p:nvPr>
        </p:nvSpPr>
        <p:spPr/>
        <p:txBody>
          <a:bodyPr/>
          <a:lstStyle/>
          <a:p>
            <a:r>
              <a:rPr lang="en-US"/>
              <a:t>Click to edit Master title style</a:t>
            </a:r>
            <a:endParaRPr lang="ro-RO"/>
          </a:p>
        </p:txBody>
      </p:sp>
      <p:sp>
        <p:nvSpPr>
          <p:cNvPr id="3" name="Content Placeholder 2">
            <a:extLst>
              <a:ext uri="{FF2B5EF4-FFF2-40B4-BE49-F238E27FC236}">
                <a16:creationId xmlns:a16="http://schemas.microsoft.com/office/drawing/2014/main" id="{FF99F647-A940-4210-AA39-6C2AEF2FC302}"/>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Content Placeholder 3">
            <a:extLst>
              <a:ext uri="{FF2B5EF4-FFF2-40B4-BE49-F238E27FC236}">
                <a16:creationId xmlns:a16="http://schemas.microsoft.com/office/drawing/2014/main" id="{B279ACAF-B40C-4CBE-8656-0309D3A9E02C}"/>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5" name="Date Placeholder 4">
            <a:extLst>
              <a:ext uri="{FF2B5EF4-FFF2-40B4-BE49-F238E27FC236}">
                <a16:creationId xmlns:a16="http://schemas.microsoft.com/office/drawing/2014/main" id="{7FBD3CE3-D46C-4211-8861-973156A0043C}"/>
              </a:ext>
            </a:extLst>
          </p:cNvPr>
          <p:cNvSpPr>
            <a:spLocks noGrp="1"/>
          </p:cNvSpPr>
          <p:nvPr>
            <p:ph type="dt" sz="half" idx="10"/>
          </p:nvPr>
        </p:nvSpPr>
        <p:spPr/>
        <p:txBody>
          <a:bodyPr/>
          <a:lstStyle/>
          <a:p>
            <a:fld id="{2A9C5F6B-7C52-4218-AF46-C8E0AF1950D8}" type="datetimeFigureOut">
              <a:rPr lang="ro-RO" smtClean="0"/>
              <a:t>19.04.2018</a:t>
            </a:fld>
            <a:endParaRPr lang="ro-RO"/>
          </a:p>
        </p:txBody>
      </p:sp>
      <p:sp>
        <p:nvSpPr>
          <p:cNvPr id="6" name="Footer Placeholder 5">
            <a:extLst>
              <a:ext uri="{FF2B5EF4-FFF2-40B4-BE49-F238E27FC236}">
                <a16:creationId xmlns:a16="http://schemas.microsoft.com/office/drawing/2014/main" id="{BF6A0B45-4C85-4E09-928D-AFB761A6215C}"/>
              </a:ext>
            </a:extLst>
          </p:cNvPr>
          <p:cNvSpPr>
            <a:spLocks noGrp="1"/>
          </p:cNvSpPr>
          <p:nvPr>
            <p:ph type="ftr" sz="quarter" idx="11"/>
          </p:nvPr>
        </p:nvSpPr>
        <p:spPr/>
        <p:txBody>
          <a:bodyPr/>
          <a:lstStyle/>
          <a:p>
            <a:endParaRPr lang="ro-RO"/>
          </a:p>
        </p:txBody>
      </p:sp>
      <p:sp>
        <p:nvSpPr>
          <p:cNvPr id="7" name="Slide Number Placeholder 6">
            <a:extLst>
              <a:ext uri="{FF2B5EF4-FFF2-40B4-BE49-F238E27FC236}">
                <a16:creationId xmlns:a16="http://schemas.microsoft.com/office/drawing/2014/main" id="{BEEF11E0-9191-4A9D-A66A-5B735F084DAD}"/>
              </a:ext>
            </a:extLst>
          </p:cNvPr>
          <p:cNvSpPr>
            <a:spLocks noGrp="1"/>
          </p:cNvSpPr>
          <p:nvPr>
            <p:ph type="sldNum" sz="quarter" idx="12"/>
          </p:nvPr>
        </p:nvSpPr>
        <p:spPr/>
        <p:txBody>
          <a:bodyPr/>
          <a:lstStyle/>
          <a:p>
            <a:fld id="{2574363D-45C6-4DF3-96D9-F84A3C20327C}" type="slidenum">
              <a:rPr lang="ro-RO" smtClean="0"/>
              <a:t>‹#›</a:t>
            </a:fld>
            <a:endParaRPr lang="ro-RO"/>
          </a:p>
        </p:txBody>
      </p:sp>
    </p:spTree>
    <p:extLst>
      <p:ext uri="{BB962C8B-B14F-4D97-AF65-F5344CB8AC3E}">
        <p14:creationId xmlns:p14="http://schemas.microsoft.com/office/powerpoint/2010/main" val="11136170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8F85E0-5E3A-4AAF-8D58-8E19B00697E0}"/>
              </a:ext>
            </a:extLst>
          </p:cNvPr>
          <p:cNvSpPr>
            <a:spLocks noGrp="1"/>
          </p:cNvSpPr>
          <p:nvPr>
            <p:ph type="title"/>
          </p:nvPr>
        </p:nvSpPr>
        <p:spPr>
          <a:xfrm>
            <a:off x="839788" y="365125"/>
            <a:ext cx="10515600" cy="1325563"/>
          </a:xfrm>
        </p:spPr>
        <p:txBody>
          <a:bodyPr/>
          <a:lstStyle/>
          <a:p>
            <a:r>
              <a:rPr lang="en-US"/>
              <a:t>Click to edit Master title style</a:t>
            </a:r>
            <a:endParaRPr lang="ro-RO"/>
          </a:p>
        </p:txBody>
      </p:sp>
      <p:sp>
        <p:nvSpPr>
          <p:cNvPr id="3" name="Text Placeholder 2">
            <a:extLst>
              <a:ext uri="{FF2B5EF4-FFF2-40B4-BE49-F238E27FC236}">
                <a16:creationId xmlns:a16="http://schemas.microsoft.com/office/drawing/2014/main" id="{045A737B-9D3C-41FE-94BD-14B96BD262E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36452D65-155B-4469-8FF1-34C458B215D5}"/>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5" name="Text Placeholder 4">
            <a:extLst>
              <a:ext uri="{FF2B5EF4-FFF2-40B4-BE49-F238E27FC236}">
                <a16:creationId xmlns:a16="http://schemas.microsoft.com/office/drawing/2014/main" id="{A66EA0E7-4D6F-485E-88B7-4C7D7204DA36}"/>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8B998F05-0A6D-491E-9CC2-8B2FE507253C}"/>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7" name="Date Placeholder 6">
            <a:extLst>
              <a:ext uri="{FF2B5EF4-FFF2-40B4-BE49-F238E27FC236}">
                <a16:creationId xmlns:a16="http://schemas.microsoft.com/office/drawing/2014/main" id="{80FF7237-8C11-4588-A2C5-B46E69AC3365}"/>
              </a:ext>
            </a:extLst>
          </p:cNvPr>
          <p:cNvSpPr>
            <a:spLocks noGrp="1"/>
          </p:cNvSpPr>
          <p:nvPr>
            <p:ph type="dt" sz="half" idx="10"/>
          </p:nvPr>
        </p:nvSpPr>
        <p:spPr/>
        <p:txBody>
          <a:bodyPr/>
          <a:lstStyle/>
          <a:p>
            <a:fld id="{2A9C5F6B-7C52-4218-AF46-C8E0AF1950D8}" type="datetimeFigureOut">
              <a:rPr lang="ro-RO" smtClean="0"/>
              <a:t>19.04.2018</a:t>
            </a:fld>
            <a:endParaRPr lang="ro-RO"/>
          </a:p>
        </p:txBody>
      </p:sp>
      <p:sp>
        <p:nvSpPr>
          <p:cNvPr id="8" name="Footer Placeholder 7">
            <a:extLst>
              <a:ext uri="{FF2B5EF4-FFF2-40B4-BE49-F238E27FC236}">
                <a16:creationId xmlns:a16="http://schemas.microsoft.com/office/drawing/2014/main" id="{A7022550-6012-4D3C-8CF5-D460345DCC13}"/>
              </a:ext>
            </a:extLst>
          </p:cNvPr>
          <p:cNvSpPr>
            <a:spLocks noGrp="1"/>
          </p:cNvSpPr>
          <p:nvPr>
            <p:ph type="ftr" sz="quarter" idx="11"/>
          </p:nvPr>
        </p:nvSpPr>
        <p:spPr/>
        <p:txBody>
          <a:bodyPr/>
          <a:lstStyle/>
          <a:p>
            <a:endParaRPr lang="ro-RO"/>
          </a:p>
        </p:txBody>
      </p:sp>
      <p:sp>
        <p:nvSpPr>
          <p:cNvPr id="9" name="Slide Number Placeholder 8">
            <a:extLst>
              <a:ext uri="{FF2B5EF4-FFF2-40B4-BE49-F238E27FC236}">
                <a16:creationId xmlns:a16="http://schemas.microsoft.com/office/drawing/2014/main" id="{D0C1F282-A4B6-4D5E-9AE7-992D5C0A5F04}"/>
              </a:ext>
            </a:extLst>
          </p:cNvPr>
          <p:cNvSpPr>
            <a:spLocks noGrp="1"/>
          </p:cNvSpPr>
          <p:nvPr>
            <p:ph type="sldNum" sz="quarter" idx="12"/>
          </p:nvPr>
        </p:nvSpPr>
        <p:spPr/>
        <p:txBody>
          <a:bodyPr/>
          <a:lstStyle/>
          <a:p>
            <a:fld id="{2574363D-45C6-4DF3-96D9-F84A3C20327C}" type="slidenum">
              <a:rPr lang="ro-RO" smtClean="0"/>
              <a:t>‹#›</a:t>
            </a:fld>
            <a:endParaRPr lang="ro-RO"/>
          </a:p>
        </p:txBody>
      </p:sp>
    </p:spTree>
    <p:extLst>
      <p:ext uri="{BB962C8B-B14F-4D97-AF65-F5344CB8AC3E}">
        <p14:creationId xmlns:p14="http://schemas.microsoft.com/office/powerpoint/2010/main" val="368866326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66AFC5-F5A7-4844-A58A-564BDD847016}"/>
              </a:ext>
            </a:extLst>
          </p:cNvPr>
          <p:cNvSpPr>
            <a:spLocks noGrp="1"/>
          </p:cNvSpPr>
          <p:nvPr>
            <p:ph type="title"/>
          </p:nvPr>
        </p:nvSpPr>
        <p:spPr/>
        <p:txBody>
          <a:bodyPr/>
          <a:lstStyle/>
          <a:p>
            <a:r>
              <a:rPr lang="en-US"/>
              <a:t>Click to edit Master title style</a:t>
            </a:r>
            <a:endParaRPr lang="ro-RO"/>
          </a:p>
        </p:txBody>
      </p:sp>
      <p:sp>
        <p:nvSpPr>
          <p:cNvPr id="3" name="Date Placeholder 2">
            <a:extLst>
              <a:ext uri="{FF2B5EF4-FFF2-40B4-BE49-F238E27FC236}">
                <a16:creationId xmlns:a16="http://schemas.microsoft.com/office/drawing/2014/main" id="{5873BE64-3892-4089-9346-39A15076E0E3}"/>
              </a:ext>
            </a:extLst>
          </p:cNvPr>
          <p:cNvSpPr>
            <a:spLocks noGrp="1"/>
          </p:cNvSpPr>
          <p:nvPr>
            <p:ph type="dt" sz="half" idx="10"/>
          </p:nvPr>
        </p:nvSpPr>
        <p:spPr/>
        <p:txBody>
          <a:bodyPr/>
          <a:lstStyle/>
          <a:p>
            <a:fld id="{2A9C5F6B-7C52-4218-AF46-C8E0AF1950D8}" type="datetimeFigureOut">
              <a:rPr lang="ro-RO" smtClean="0"/>
              <a:t>19.04.2018</a:t>
            </a:fld>
            <a:endParaRPr lang="ro-RO"/>
          </a:p>
        </p:txBody>
      </p:sp>
      <p:sp>
        <p:nvSpPr>
          <p:cNvPr id="4" name="Footer Placeholder 3">
            <a:extLst>
              <a:ext uri="{FF2B5EF4-FFF2-40B4-BE49-F238E27FC236}">
                <a16:creationId xmlns:a16="http://schemas.microsoft.com/office/drawing/2014/main" id="{9DDDD197-74D7-45F7-AEDA-77818E4BFC50}"/>
              </a:ext>
            </a:extLst>
          </p:cNvPr>
          <p:cNvSpPr>
            <a:spLocks noGrp="1"/>
          </p:cNvSpPr>
          <p:nvPr>
            <p:ph type="ftr" sz="quarter" idx="11"/>
          </p:nvPr>
        </p:nvSpPr>
        <p:spPr/>
        <p:txBody>
          <a:bodyPr/>
          <a:lstStyle/>
          <a:p>
            <a:endParaRPr lang="ro-RO"/>
          </a:p>
        </p:txBody>
      </p:sp>
      <p:sp>
        <p:nvSpPr>
          <p:cNvPr id="5" name="Slide Number Placeholder 4">
            <a:extLst>
              <a:ext uri="{FF2B5EF4-FFF2-40B4-BE49-F238E27FC236}">
                <a16:creationId xmlns:a16="http://schemas.microsoft.com/office/drawing/2014/main" id="{06FC7657-D1A3-46D3-B715-735020E15E2D}"/>
              </a:ext>
            </a:extLst>
          </p:cNvPr>
          <p:cNvSpPr>
            <a:spLocks noGrp="1"/>
          </p:cNvSpPr>
          <p:nvPr>
            <p:ph type="sldNum" sz="quarter" idx="12"/>
          </p:nvPr>
        </p:nvSpPr>
        <p:spPr/>
        <p:txBody>
          <a:bodyPr/>
          <a:lstStyle/>
          <a:p>
            <a:fld id="{2574363D-45C6-4DF3-96D9-F84A3C20327C}" type="slidenum">
              <a:rPr lang="ro-RO" smtClean="0"/>
              <a:t>‹#›</a:t>
            </a:fld>
            <a:endParaRPr lang="ro-RO"/>
          </a:p>
        </p:txBody>
      </p:sp>
    </p:spTree>
    <p:extLst>
      <p:ext uri="{BB962C8B-B14F-4D97-AF65-F5344CB8AC3E}">
        <p14:creationId xmlns:p14="http://schemas.microsoft.com/office/powerpoint/2010/main" val="126586940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E0A353C-7D47-4F50-BD1B-8B3BB78E6B2F}"/>
              </a:ext>
            </a:extLst>
          </p:cNvPr>
          <p:cNvSpPr>
            <a:spLocks noGrp="1"/>
          </p:cNvSpPr>
          <p:nvPr>
            <p:ph type="dt" sz="half" idx="10"/>
          </p:nvPr>
        </p:nvSpPr>
        <p:spPr/>
        <p:txBody>
          <a:bodyPr/>
          <a:lstStyle/>
          <a:p>
            <a:fld id="{2A9C5F6B-7C52-4218-AF46-C8E0AF1950D8}" type="datetimeFigureOut">
              <a:rPr lang="ro-RO" smtClean="0"/>
              <a:t>19.04.2018</a:t>
            </a:fld>
            <a:endParaRPr lang="ro-RO"/>
          </a:p>
        </p:txBody>
      </p:sp>
      <p:sp>
        <p:nvSpPr>
          <p:cNvPr id="3" name="Footer Placeholder 2">
            <a:extLst>
              <a:ext uri="{FF2B5EF4-FFF2-40B4-BE49-F238E27FC236}">
                <a16:creationId xmlns:a16="http://schemas.microsoft.com/office/drawing/2014/main" id="{8C27147D-B063-4063-893D-8BE2C472F5C4}"/>
              </a:ext>
            </a:extLst>
          </p:cNvPr>
          <p:cNvSpPr>
            <a:spLocks noGrp="1"/>
          </p:cNvSpPr>
          <p:nvPr>
            <p:ph type="ftr" sz="quarter" idx="11"/>
          </p:nvPr>
        </p:nvSpPr>
        <p:spPr/>
        <p:txBody>
          <a:bodyPr/>
          <a:lstStyle/>
          <a:p>
            <a:endParaRPr lang="ro-RO"/>
          </a:p>
        </p:txBody>
      </p:sp>
      <p:sp>
        <p:nvSpPr>
          <p:cNvPr id="4" name="Slide Number Placeholder 3">
            <a:extLst>
              <a:ext uri="{FF2B5EF4-FFF2-40B4-BE49-F238E27FC236}">
                <a16:creationId xmlns:a16="http://schemas.microsoft.com/office/drawing/2014/main" id="{78EBBB2B-3F8A-43CB-810B-16EBFCFC0590}"/>
              </a:ext>
            </a:extLst>
          </p:cNvPr>
          <p:cNvSpPr>
            <a:spLocks noGrp="1"/>
          </p:cNvSpPr>
          <p:nvPr>
            <p:ph type="sldNum" sz="quarter" idx="12"/>
          </p:nvPr>
        </p:nvSpPr>
        <p:spPr/>
        <p:txBody>
          <a:bodyPr/>
          <a:lstStyle/>
          <a:p>
            <a:fld id="{2574363D-45C6-4DF3-96D9-F84A3C20327C}" type="slidenum">
              <a:rPr lang="ro-RO" smtClean="0"/>
              <a:t>‹#›</a:t>
            </a:fld>
            <a:endParaRPr lang="ro-RO"/>
          </a:p>
        </p:txBody>
      </p:sp>
    </p:spTree>
    <p:extLst>
      <p:ext uri="{BB962C8B-B14F-4D97-AF65-F5344CB8AC3E}">
        <p14:creationId xmlns:p14="http://schemas.microsoft.com/office/powerpoint/2010/main" val="353667974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B334E6C-88E8-4FCB-8BA9-D033FE86A91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ro-RO"/>
          </a:p>
        </p:txBody>
      </p:sp>
      <p:sp>
        <p:nvSpPr>
          <p:cNvPr id="3" name="Content Placeholder 2">
            <a:extLst>
              <a:ext uri="{FF2B5EF4-FFF2-40B4-BE49-F238E27FC236}">
                <a16:creationId xmlns:a16="http://schemas.microsoft.com/office/drawing/2014/main" id="{50944EB6-3745-46FF-A070-632C8ECE8823}"/>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Text Placeholder 3">
            <a:extLst>
              <a:ext uri="{FF2B5EF4-FFF2-40B4-BE49-F238E27FC236}">
                <a16:creationId xmlns:a16="http://schemas.microsoft.com/office/drawing/2014/main" id="{EC7D0D29-84F2-4B97-8987-CBD05FF40E8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DF46BC8E-B170-4A0C-B2A3-0DEA1A0EB95F}"/>
              </a:ext>
            </a:extLst>
          </p:cNvPr>
          <p:cNvSpPr>
            <a:spLocks noGrp="1"/>
          </p:cNvSpPr>
          <p:nvPr>
            <p:ph type="dt" sz="half" idx="10"/>
          </p:nvPr>
        </p:nvSpPr>
        <p:spPr/>
        <p:txBody>
          <a:bodyPr/>
          <a:lstStyle/>
          <a:p>
            <a:fld id="{2A9C5F6B-7C52-4218-AF46-C8E0AF1950D8}" type="datetimeFigureOut">
              <a:rPr lang="ro-RO" smtClean="0"/>
              <a:t>19.04.2018</a:t>
            </a:fld>
            <a:endParaRPr lang="ro-RO"/>
          </a:p>
        </p:txBody>
      </p:sp>
      <p:sp>
        <p:nvSpPr>
          <p:cNvPr id="6" name="Footer Placeholder 5">
            <a:extLst>
              <a:ext uri="{FF2B5EF4-FFF2-40B4-BE49-F238E27FC236}">
                <a16:creationId xmlns:a16="http://schemas.microsoft.com/office/drawing/2014/main" id="{3436CCFF-1D2D-4A40-B5F8-7A59B03B9EEC}"/>
              </a:ext>
            </a:extLst>
          </p:cNvPr>
          <p:cNvSpPr>
            <a:spLocks noGrp="1"/>
          </p:cNvSpPr>
          <p:nvPr>
            <p:ph type="ftr" sz="quarter" idx="11"/>
          </p:nvPr>
        </p:nvSpPr>
        <p:spPr/>
        <p:txBody>
          <a:bodyPr/>
          <a:lstStyle/>
          <a:p>
            <a:endParaRPr lang="ro-RO"/>
          </a:p>
        </p:txBody>
      </p:sp>
      <p:sp>
        <p:nvSpPr>
          <p:cNvPr id="7" name="Slide Number Placeholder 6">
            <a:extLst>
              <a:ext uri="{FF2B5EF4-FFF2-40B4-BE49-F238E27FC236}">
                <a16:creationId xmlns:a16="http://schemas.microsoft.com/office/drawing/2014/main" id="{4208905A-0B0D-4719-9A9F-B126D3E63748}"/>
              </a:ext>
            </a:extLst>
          </p:cNvPr>
          <p:cNvSpPr>
            <a:spLocks noGrp="1"/>
          </p:cNvSpPr>
          <p:nvPr>
            <p:ph type="sldNum" sz="quarter" idx="12"/>
          </p:nvPr>
        </p:nvSpPr>
        <p:spPr/>
        <p:txBody>
          <a:bodyPr/>
          <a:lstStyle/>
          <a:p>
            <a:fld id="{2574363D-45C6-4DF3-96D9-F84A3C20327C}" type="slidenum">
              <a:rPr lang="ro-RO" smtClean="0"/>
              <a:t>‹#›</a:t>
            </a:fld>
            <a:endParaRPr lang="ro-RO"/>
          </a:p>
        </p:txBody>
      </p:sp>
    </p:spTree>
    <p:extLst>
      <p:ext uri="{BB962C8B-B14F-4D97-AF65-F5344CB8AC3E}">
        <p14:creationId xmlns:p14="http://schemas.microsoft.com/office/powerpoint/2010/main" val="20206393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28C5D-4D27-466A-8531-CC119BF1557C}"/>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ro-RO"/>
          </a:p>
        </p:txBody>
      </p:sp>
      <p:sp>
        <p:nvSpPr>
          <p:cNvPr id="3" name="Picture Placeholder 2">
            <a:extLst>
              <a:ext uri="{FF2B5EF4-FFF2-40B4-BE49-F238E27FC236}">
                <a16:creationId xmlns:a16="http://schemas.microsoft.com/office/drawing/2014/main" id="{8F9B9BBA-74AE-43C5-BA06-D14D3EC83D00}"/>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o-RO"/>
          </a:p>
        </p:txBody>
      </p:sp>
      <p:sp>
        <p:nvSpPr>
          <p:cNvPr id="4" name="Text Placeholder 3">
            <a:extLst>
              <a:ext uri="{FF2B5EF4-FFF2-40B4-BE49-F238E27FC236}">
                <a16:creationId xmlns:a16="http://schemas.microsoft.com/office/drawing/2014/main" id="{7B433EBE-A847-4924-9AE7-74CB7FDFE938}"/>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E30B2BD0-39BD-4DD2-A3C4-A4F3545EDB3D}"/>
              </a:ext>
            </a:extLst>
          </p:cNvPr>
          <p:cNvSpPr>
            <a:spLocks noGrp="1"/>
          </p:cNvSpPr>
          <p:nvPr>
            <p:ph type="dt" sz="half" idx="10"/>
          </p:nvPr>
        </p:nvSpPr>
        <p:spPr/>
        <p:txBody>
          <a:bodyPr/>
          <a:lstStyle/>
          <a:p>
            <a:fld id="{2A9C5F6B-7C52-4218-AF46-C8E0AF1950D8}" type="datetimeFigureOut">
              <a:rPr lang="ro-RO" smtClean="0"/>
              <a:t>19.04.2018</a:t>
            </a:fld>
            <a:endParaRPr lang="ro-RO"/>
          </a:p>
        </p:txBody>
      </p:sp>
      <p:sp>
        <p:nvSpPr>
          <p:cNvPr id="6" name="Footer Placeholder 5">
            <a:extLst>
              <a:ext uri="{FF2B5EF4-FFF2-40B4-BE49-F238E27FC236}">
                <a16:creationId xmlns:a16="http://schemas.microsoft.com/office/drawing/2014/main" id="{38F93E9E-A4E5-498C-9EC2-1AE4F4EB8F6F}"/>
              </a:ext>
            </a:extLst>
          </p:cNvPr>
          <p:cNvSpPr>
            <a:spLocks noGrp="1"/>
          </p:cNvSpPr>
          <p:nvPr>
            <p:ph type="ftr" sz="quarter" idx="11"/>
          </p:nvPr>
        </p:nvSpPr>
        <p:spPr/>
        <p:txBody>
          <a:bodyPr/>
          <a:lstStyle/>
          <a:p>
            <a:endParaRPr lang="ro-RO"/>
          </a:p>
        </p:txBody>
      </p:sp>
      <p:sp>
        <p:nvSpPr>
          <p:cNvPr id="7" name="Slide Number Placeholder 6">
            <a:extLst>
              <a:ext uri="{FF2B5EF4-FFF2-40B4-BE49-F238E27FC236}">
                <a16:creationId xmlns:a16="http://schemas.microsoft.com/office/drawing/2014/main" id="{2172904D-7DB3-4AB2-B0C2-D2C683FD0034}"/>
              </a:ext>
            </a:extLst>
          </p:cNvPr>
          <p:cNvSpPr>
            <a:spLocks noGrp="1"/>
          </p:cNvSpPr>
          <p:nvPr>
            <p:ph type="sldNum" sz="quarter" idx="12"/>
          </p:nvPr>
        </p:nvSpPr>
        <p:spPr/>
        <p:txBody>
          <a:bodyPr/>
          <a:lstStyle/>
          <a:p>
            <a:fld id="{2574363D-45C6-4DF3-96D9-F84A3C20327C}" type="slidenum">
              <a:rPr lang="ro-RO" smtClean="0"/>
              <a:t>‹#›</a:t>
            </a:fld>
            <a:endParaRPr lang="ro-RO"/>
          </a:p>
        </p:txBody>
      </p:sp>
    </p:spTree>
    <p:extLst>
      <p:ext uri="{BB962C8B-B14F-4D97-AF65-F5344CB8AC3E}">
        <p14:creationId xmlns:p14="http://schemas.microsoft.com/office/powerpoint/2010/main" val="217828798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8D33553A-80A7-4845-88AD-1382066A0179}"/>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ro-RO"/>
          </a:p>
        </p:txBody>
      </p:sp>
      <p:sp>
        <p:nvSpPr>
          <p:cNvPr id="3" name="Text Placeholder 2">
            <a:extLst>
              <a:ext uri="{FF2B5EF4-FFF2-40B4-BE49-F238E27FC236}">
                <a16:creationId xmlns:a16="http://schemas.microsoft.com/office/drawing/2014/main" id="{3E7F22BD-A6D5-47E5-81C5-51DC58BD7F9F}"/>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a:extLst>
              <a:ext uri="{FF2B5EF4-FFF2-40B4-BE49-F238E27FC236}">
                <a16:creationId xmlns:a16="http://schemas.microsoft.com/office/drawing/2014/main" id="{EA566646-8856-41D9-B8F5-42711C9D8F32}"/>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A9C5F6B-7C52-4218-AF46-C8E0AF1950D8}" type="datetimeFigureOut">
              <a:rPr lang="ro-RO" smtClean="0"/>
              <a:t>19.04.2018</a:t>
            </a:fld>
            <a:endParaRPr lang="ro-RO"/>
          </a:p>
        </p:txBody>
      </p:sp>
      <p:sp>
        <p:nvSpPr>
          <p:cNvPr id="5" name="Footer Placeholder 4">
            <a:extLst>
              <a:ext uri="{FF2B5EF4-FFF2-40B4-BE49-F238E27FC236}">
                <a16:creationId xmlns:a16="http://schemas.microsoft.com/office/drawing/2014/main" id="{D47E1AC4-691F-4EC3-965E-FF8DDCF85B9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ro-RO"/>
          </a:p>
        </p:txBody>
      </p:sp>
      <p:sp>
        <p:nvSpPr>
          <p:cNvPr id="6" name="Slide Number Placeholder 5">
            <a:extLst>
              <a:ext uri="{FF2B5EF4-FFF2-40B4-BE49-F238E27FC236}">
                <a16:creationId xmlns:a16="http://schemas.microsoft.com/office/drawing/2014/main" id="{CA6E57C5-04FC-489A-8DB7-06B6F7F1357F}"/>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574363D-45C6-4DF3-96D9-F84A3C20327C}" type="slidenum">
              <a:rPr lang="ro-RO" smtClean="0"/>
              <a:t>‹#›</a:t>
            </a:fld>
            <a:endParaRPr lang="ro-RO"/>
          </a:p>
        </p:txBody>
      </p:sp>
    </p:spTree>
    <p:extLst>
      <p:ext uri="{BB962C8B-B14F-4D97-AF65-F5344CB8AC3E}">
        <p14:creationId xmlns:p14="http://schemas.microsoft.com/office/powerpoint/2010/main" val="385599508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A0CC2E-9B33-4340-B326-D225ACE9C351}"/>
              </a:ext>
            </a:extLst>
          </p:cNvPr>
          <p:cNvSpPr>
            <a:spLocks noGrp="1"/>
          </p:cNvSpPr>
          <p:nvPr>
            <p:ph type="ctrTitle"/>
          </p:nvPr>
        </p:nvSpPr>
        <p:spPr/>
        <p:txBody>
          <a:bodyPr>
            <a:normAutofit/>
          </a:bodyPr>
          <a:lstStyle/>
          <a:p>
            <a:r>
              <a:rPr lang="ro-RO" sz="4000" dirty="0">
                <a:solidFill>
                  <a:schemeClr val="accent6">
                    <a:lumMod val="75000"/>
                  </a:schemeClr>
                </a:solidFill>
                <a:latin typeface="Elephant" panose="02020904090505020303" pitchFamily="18" charset="0"/>
              </a:rPr>
              <a:t>Totul despre copaci</a:t>
            </a:r>
          </a:p>
        </p:txBody>
      </p:sp>
      <p:sp>
        <p:nvSpPr>
          <p:cNvPr id="3" name="Subtitle 2">
            <a:extLst>
              <a:ext uri="{FF2B5EF4-FFF2-40B4-BE49-F238E27FC236}">
                <a16:creationId xmlns:a16="http://schemas.microsoft.com/office/drawing/2014/main" id="{75587077-2102-4710-B63B-7330D9634841}"/>
              </a:ext>
            </a:extLst>
          </p:cNvPr>
          <p:cNvSpPr>
            <a:spLocks noGrp="1"/>
          </p:cNvSpPr>
          <p:nvPr>
            <p:ph type="subTitle" idx="1"/>
          </p:nvPr>
        </p:nvSpPr>
        <p:spPr/>
        <p:txBody>
          <a:bodyPr/>
          <a:lstStyle/>
          <a:p>
            <a:r>
              <a:rPr lang="ro-RO" dirty="0"/>
              <a:t>Proiect școlar</a:t>
            </a:r>
          </a:p>
        </p:txBody>
      </p:sp>
      <p:pic>
        <p:nvPicPr>
          <p:cNvPr id="5" name="Picture 4">
            <a:extLst>
              <a:ext uri="{FF2B5EF4-FFF2-40B4-BE49-F238E27FC236}">
                <a16:creationId xmlns:a16="http://schemas.microsoft.com/office/drawing/2014/main" id="{BF12780A-469D-45FD-9B3E-0235E1C3E536}"/>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7743445" y="207157"/>
            <a:ext cx="4133734" cy="2586377"/>
          </a:xfrm>
          <a:prstGeom prst="rect">
            <a:avLst/>
          </a:prstGeom>
        </p:spPr>
      </p:pic>
      <p:pic>
        <p:nvPicPr>
          <p:cNvPr id="7" name="Picture 6">
            <a:extLst>
              <a:ext uri="{FF2B5EF4-FFF2-40B4-BE49-F238E27FC236}">
                <a16:creationId xmlns:a16="http://schemas.microsoft.com/office/drawing/2014/main" id="{FED0F172-9C37-46E3-90BD-C3AF06C65A67}"/>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337569" y="3818847"/>
            <a:ext cx="3812832" cy="2877905"/>
          </a:xfrm>
          <a:prstGeom prst="rect">
            <a:avLst/>
          </a:prstGeom>
        </p:spPr>
      </p:pic>
    </p:spTree>
    <p:extLst>
      <p:ext uri="{BB962C8B-B14F-4D97-AF65-F5344CB8AC3E}">
        <p14:creationId xmlns:p14="http://schemas.microsoft.com/office/powerpoint/2010/main" val="3094181542"/>
      </p:ext>
    </p:extLst>
  </p:cSld>
  <p:clrMapOvr>
    <a:masterClrMapping/>
  </p:clrMapOvr>
  <mc:AlternateContent xmlns:mc="http://schemas.openxmlformats.org/markup-compatibility/2006">
    <mc:Choice xmlns:p14="http://schemas.microsoft.com/office/powerpoint/2010/main" Requires="p14">
      <p:transition spd="slow" p14:dur="1250">
        <p14:switch dir="r"/>
      </p:transition>
    </mc:Choice>
    <mc:Fallback>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632BA5-511A-472A-AA52-EF00774832A6}"/>
              </a:ext>
            </a:extLst>
          </p:cNvPr>
          <p:cNvSpPr>
            <a:spLocks noGrp="1"/>
          </p:cNvSpPr>
          <p:nvPr>
            <p:ph type="title"/>
          </p:nvPr>
        </p:nvSpPr>
        <p:spPr/>
        <p:txBody>
          <a:bodyPr/>
          <a:lstStyle/>
          <a:p>
            <a:r>
              <a:rPr lang="ro-RO" dirty="0">
                <a:solidFill>
                  <a:srgbClr val="00B0F0"/>
                </a:solidFill>
              </a:rPr>
              <a:t>                       Ce sunt copacii</a:t>
            </a:r>
          </a:p>
        </p:txBody>
      </p:sp>
      <p:sp>
        <p:nvSpPr>
          <p:cNvPr id="3" name="Content Placeholder 2">
            <a:extLst>
              <a:ext uri="{FF2B5EF4-FFF2-40B4-BE49-F238E27FC236}">
                <a16:creationId xmlns:a16="http://schemas.microsoft.com/office/drawing/2014/main" id="{5EA01C5E-216A-41E7-8848-9412A22EBB33}"/>
              </a:ext>
            </a:extLst>
          </p:cNvPr>
          <p:cNvSpPr>
            <a:spLocks noGrp="1"/>
          </p:cNvSpPr>
          <p:nvPr>
            <p:ph idx="1"/>
          </p:nvPr>
        </p:nvSpPr>
        <p:spPr/>
        <p:txBody>
          <a:bodyPr>
            <a:normAutofit/>
          </a:bodyPr>
          <a:lstStyle/>
          <a:p>
            <a:r>
              <a:rPr lang="ro-RO" sz="2400" dirty="0"/>
              <a:t>Arborele sau copacul  în botanică este o plantă perenă, multianuală cu un trunchi lemnos evident cu ramuri dezvoltate ce prezintă frunze, flori, din care se dezvoltă fructe și rădăcini ce au forme diferite după specie.</a:t>
            </a:r>
            <a:br>
              <a:rPr lang="ro-RO" sz="2400" dirty="0"/>
            </a:br>
            <a:r>
              <a:rPr lang="ro-RO" sz="2400" dirty="0"/>
              <a:t>Ramurile cresc în grosime și lungime anual prin mugurii terminali.</a:t>
            </a:r>
            <a:br>
              <a:rPr lang="ro-RO" sz="2400" dirty="0"/>
            </a:br>
            <a:r>
              <a:rPr lang="ro-RO" sz="2400" dirty="0"/>
              <a:t>Spre deosebire de arbust,arborele are un trunchi lemnos puternic mai gros și înalt ca arbustul (peste 7 metri înălțime), ramurile copacului alcătuind o coroană.</a:t>
            </a:r>
          </a:p>
          <a:p>
            <a:r>
              <a:rPr lang="ro-RO" sz="2400" dirty="0"/>
              <a:t>Arborii grupați mai mulți la un loc pot forma sub influența factorilor de mediu unul din cele mai complexe ecosisteme terestre - pădurea, ecosistem ce este capabil să asigure condiții optime de viață pentru alte numeroase plante, dar și viețuitoare.</a:t>
            </a:r>
          </a:p>
          <a:p>
            <a:pPr marL="0" indent="0">
              <a:buNone/>
            </a:pPr>
            <a:endParaRPr lang="ro-RO" sz="2400" dirty="0"/>
          </a:p>
          <a:p>
            <a:endParaRPr lang="ro-RO" sz="2400" dirty="0"/>
          </a:p>
        </p:txBody>
      </p:sp>
    </p:spTree>
    <p:extLst>
      <p:ext uri="{BB962C8B-B14F-4D97-AF65-F5344CB8AC3E}">
        <p14:creationId xmlns:p14="http://schemas.microsoft.com/office/powerpoint/2010/main" val="9262794"/>
      </p:ext>
    </p:extLst>
  </p:cSld>
  <p:clrMapOvr>
    <a:masterClrMapping/>
  </p:clrMapOvr>
  <mc:AlternateContent xmlns:mc="http://schemas.openxmlformats.org/markup-compatibility/2006">
    <mc:Choice xmlns:p14="http://schemas.microsoft.com/office/powerpoint/2010/main" Requires="p14">
      <p:transition spd="slow" p14:dur="2000">
        <p14:ferris dir="l"/>
      </p:transition>
    </mc:Choice>
    <mc:Fallback>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6D6AAD-C2BD-4EC9-A2C0-3E487B6A079C}"/>
              </a:ext>
            </a:extLst>
          </p:cNvPr>
          <p:cNvSpPr>
            <a:spLocks noGrp="1"/>
          </p:cNvSpPr>
          <p:nvPr>
            <p:ph type="title"/>
          </p:nvPr>
        </p:nvSpPr>
        <p:spPr/>
        <p:txBody>
          <a:bodyPr>
            <a:normAutofit/>
          </a:bodyPr>
          <a:lstStyle/>
          <a:p>
            <a:r>
              <a:rPr lang="ro-RO" dirty="0"/>
              <a:t>Clasificarea copacilor</a:t>
            </a:r>
          </a:p>
        </p:txBody>
      </p:sp>
      <p:sp>
        <p:nvSpPr>
          <p:cNvPr id="3" name="Content Placeholder 2">
            <a:extLst>
              <a:ext uri="{FF2B5EF4-FFF2-40B4-BE49-F238E27FC236}">
                <a16:creationId xmlns:a16="http://schemas.microsoft.com/office/drawing/2014/main" id="{27B9A666-CF22-40DB-8FA6-E7E18ECE322E}"/>
              </a:ext>
            </a:extLst>
          </p:cNvPr>
          <p:cNvSpPr>
            <a:spLocks noGrp="1"/>
          </p:cNvSpPr>
          <p:nvPr>
            <p:ph sz="half" idx="1"/>
          </p:nvPr>
        </p:nvSpPr>
        <p:spPr/>
        <p:txBody>
          <a:bodyPr>
            <a:normAutofit fontScale="92500" lnSpcReduction="20000"/>
          </a:bodyPr>
          <a:lstStyle/>
          <a:p>
            <a:pPr marL="0" indent="0">
              <a:buNone/>
            </a:pPr>
            <a:r>
              <a:rPr lang="ro-RO" sz="3500" dirty="0"/>
              <a:t>După felul frunzelor:</a:t>
            </a:r>
          </a:p>
          <a:p>
            <a:r>
              <a:rPr lang="ro-RO" sz="3500" dirty="0"/>
              <a:t>arbori cu frunze căzătoare - în general foioase (fagul, teiul, stejarul, paltinul etc.), dar și câteva rășinoase (gingko, laricele, chiparosul de baltă etc.);</a:t>
            </a:r>
          </a:p>
          <a:p>
            <a:r>
              <a:rPr lang="ro-RO" sz="3500" dirty="0"/>
              <a:t>arbori cu frunze persistente - în general rășinoase și speciile de arbori din zona tropicală.</a:t>
            </a:r>
          </a:p>
          <a:p>
            <a:pPr marL="0" indent="0">
              <a:buNone/>
            </a:pPr>
            <a:endParaRPr lang="ro-RO" dirty="0">
              <a:solidFill>
                <a:srgbClr val="00B0F0"/>
              </a:solidFill>
            </a:endParaRPr>
          </a:p>
        </p:txBody>
      </p:sp>
      <p:sp>
        <p:nvSpPr>
          <p:cNvPr id="4" name="Content Placeholder 3">
            <a:extLst>
              <a:ext uri="{FF2B5EF4-FFF2-40B4-BE49-F238E27FC236}">
                <a16:creationId xmlns:a16="http://schemas.microsoft.com/office/drawing/2014/main" id="{D2D452CA-B06A-4EBE-8AB1-2AF56C3622C8}"/>
              </a:ext>
            </a:extLst>
          </p:cNvPr>
          <p:cNvSpPr>
            <a:spLocks noGrp="1"/>
          </p:cNvSpPr>
          <p:nvPr>
            <p:ph sz="half" idx="2"/>
          </p:nvPr>
        </p:nvSpPr>
        <p:spPr>
          <a:xfrm>
            <a:off x="6019800" y="1690688"/>
            <a:ext cx="5181600" cy="4351338"/>
          </a:xfrm>
        </p:spPr>
        <p:txBody>
          <a:bodyPr>
            <a:normAutofit fontScale="92500" lnSpcReduction="20000"/>
          </a:bodyPr>
          <a:lstStyle/>
          <a:p>
            <a:pPr marL="0" indent="0">
              <a:buNone/>
            </a:pPr>
            <a:r>
              <a:rPr lang="ro-RO" sz="3500" dirty="0"/>
              <a:t>După dimensiuni:</a:t>
            </a:r>
          </a:p>
          <a:p>
            <a:r>
              <a:rPr lang="ro-RO" sz="3500" dirty="0"/>
              <a:t> arbori de mărimea a III-a: 7–15 m înălțime;</a:t>
            </a:r>
          </a:p>
          <a:p>
            <a:r>
              <a:rPr lang="ro-RO" sz="3500" dirty="0"/>
              <a:t>arbori de mărimea a II-a: 15–25 m înălțime;</a:t>
            </a:r>
          </a:p>
          <a:p>
            <a:r>
              <a:rPr lang="ro-RO" sz="3500" dirty="0"/>
              <a:t>arbori de mărimea I: &gt; 25 m înălțime;</a:t>
            </a:r>
          </a:p>
          <a:p>
            <a:endParaRPr lang="ro-RO" dirty="0"/>
          </a:p>
        </p:txBody>
      </p:sp>
    </p:spTree>
    <p:extLst>
      <p:ext uri="{BB962C8B-B14F-4D97-AF65-F5344CB8AC3E}">
        <p14:creationId xmlns:p14="http://schemas.microsoft.com/office/powerpoint/2010/main" val="1904258241"/>
      </p:ext>
    </p:extLst>
  </p:cSld>
  <p:clrMapOvr>
    <a:masterClrMapping/>
  </p:clrMapOvr>
  <mc:AlternateContent xmlns:mc="http://schemas.openxmlformats.org/markup-compatibility/2006">
    <mc:Choice xmlns:p14="http://schemas.microsoft.com/office/powerpoint/2010/main" Requires="p14">
      <p:transition spd="slow">
        <p14:flash/>
      </p:transition>
    </mc:Choice>
    <mc:Fallback>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74CDCA-2B93-4E2D-AB70-BA27DD418DCC}"/>
              </a:ext>
            </a:extLst>
          </p:cNvPr>
          <p:cNvSpPr>
            <a:spLocks noGrp="1"/>
          </p:cNvSpPr>
          <p:nvPr>
            <p:ph type="title"/>
          </p:nvPr>
        </p:nvSpPr>
        <p:spPr/>
        <p:txBody>
          <a:bodyPr>
            <a:normAutofit/>
          </a:bodyPr>
          <a:lstStyle/>
          <a:p>
            <a:r>
              <a:rPr lang="ro-RO" sz="5400" dirty="0">
                <a:solidFill>
                  <a:srgbClr val="00B0F0"/>
                </a:solidFill>
              </a:rPr>
              <a:t>Cum cresc copacii</a:t>
            </a:r>
          </a:p>
        </p:txBody>
      </p:sp>
      <p:sp>
        <p:nvSpPr>
          <p:cNvPr id="3" name="Content Placeholder 2">
            <a:extLst>
              <a:ext uri="{FF2B5EF4-FFF2-40B4-BE49-F238E27FC236}">
                <a16:creationId xmlns:a16="http://schemas.microsoft.com/office/drawing/2014/main" id="{C0063055-31BD-4E71-B072-1D5EF630095C}"/>
              </a:ext>
            </a:extLst>
          </p:cNvPr>
          <p:cNvSpPr>
            <a:spLocks noGrp="1"/>
          </p:cNvSpPr>
          <p:nvPr>
            <p:ph idx="1"/>
          </p:nvPr>
        </p:nvSpPr>
        <p:spPr>
          <a:xfrm>
            <a:off x="586530" y="1662346"/>
            <a:ext cx="10515600" cy="4351338"/>
          </a:xfrm>
        </p:spPr>
        <p:txBody>
          <a:bodyPr>
            <a:normAutofit fontScale="62500" lnSpcReduction="20000"/>
          </a:bodyPr>
          <a:lstStyle/>
          <a:p>
            <a:pPr fontAlgn="base"/>
            <a:r>
              <a:rPr lang="ro-RO" dirty="0"/>
              <a:t>Un copac are 3 părţi principale. Rădăcinile se ancorează în pământ şi absorb apa şi mineralele din sol. Trunchiul şi crengile trasportă seva şi ridică frunzele la lumina soarelui. Frunzele sunt fabricile de hrană ale copacilor.</a:t>
            </a:r>
          </a:p>
          <a:p>
            <a:pPr fontAlgn="base"/>
            <a:r>
              <a:rPr lang="ro-RO" dirty="0"/>
              <a:t>Un copac creşte în întălţime şi grosime, lungindu-şi lăstarii şi vârfurile crengilor. La capătul crengilor, mugurii marginali adaugă, încontinuu, noi celule. Între timp, crengile, lăstarii şi trunchiul se dezvoltă.</a:t>
            </a:r>
          </a:p>
          <a:p>
            <a:pPr fontAlgn="base"/>
            <a:r>
              <a:rPr lang="ro-RO" dirty="0"/>
              <a:t>Cei mai mulţi copaci au o secţiune numită cambiu, un strat de celule care cresc în diametru.</a:t>
            </a:r>
          </a:p>
          <a:p>
            <a:pPr fontAlgn="base"/>
            <a:r>
              <a:rPr lang="ro-RO" dirty="0"/>
              <a:t>Apa şi alte materiale dizolvate călătoresc în sus de la rădăcini înspre frunze, prin straturile de lemn din cambiu. Această parte a trunchiului se numeşte alburn. Un alt şanţ trimite înapoi hrana plantei de la frunze către profunzimea trunchiului.</a:t>
            </a:r>
            <a:br>
              <a:rPr lang="ro-RO" dirty="0"/>
            </a:br>
            <a:r>
              <a:rPr lang="ro-RO" dirty="0"/>
              <a:t>Pe măsură ce copacul creşte, alburnul vechi se înăspreşte şi pierde legătura cu frunzele. Apoi, doar depune apă şi, la final, devine lemn de duramen tare.</a:t>
            </a:r>
          </a:p>
          <a:p>
            <a:pPr fontAlgn="base"/>
            <a:r>
              <a:rPr lang="ro-RO" dirty="0"/>
              <a:t>În fiecare an, stratul de cambiu dintre alburn şi coaja interioară adaugă lemnului vechi un strat nou de celule. Fiecare strat formează un inel şi, numărând inelele, putem să aflăm vârsta unui copac.</a:t>
            </a:r>
          </a:p>
          <a:p>
            <a:pPr fontAlgn="base"/>
            <a:br>
              <a:rPr lang="ro-RO" dirty="0"/>
            </a:br>
            <a:r>
              <a:rPr lang="ro-RO" dirty="0"/>
              <a:t>În timp ce cambiul ajută ca trunchiul şi frunzele copacului să crească, frunzele produc o hrană care construieşte straturile copacului.</a:t>
            </a:r>
          </a:p>
          <a:p>
            <a:pPr fontAlgn="base"/>
            <a:r>
              <a:rPr lang="ro-RO" dirty="0"/>
              <a:t>Folosind energie de la soare, materia colorată a copacului din frunze (clorofila) scoate dioxidul de carbon din aer, îl combină cu apa şi mineralele dizolvate şi formează zaharuri.</a:t>
            </a:r>
          </a:p>
          <a:p>
            <a:endParaRPr lang="ro-RO" dirty="0"/>
          </a:p>
        </p:txBody>
      </p:sp>
    </p:spTree>
    <p:extLst>
      <p:ext uri="{BB962C8B-B14F-4D97-AF65-F5344CB8AC3E}">
        <p14:creationId xmlns:p14="http://schemas.microsoft.com/office/powerpoint/2010/main" val="101149708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63</TotalTime>
  <Words>243</Words>
  <Application>Microsoft Office PowerPoint</Application>
  <PresentationFormat>Widescreen</PresentationFormat>
  <Paragraphs>21</Paragraphs>
  <Slides>4</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4</vt:i4>
      </vt:variant>
    </vt:vector>
  </HeadingPairs>
  <TitlesOfParts>
    <vt:vector size="9" baseType="lpstr">
      <vt:lpstr>Arial</vt:lpstr>
      <vt:lpstr>Calibri</vt:lpstr>
      <vt:lpstr>Calibri Light</vt:lpstr>
      <vt:lpstr>Elephant</vt:lpstr>
      <vt:lpstr>Office Theme</vt:lpstr>
      <vt:lpstr>Totul despre copaci</vt:lpstr>
      <vt:lpstr>                       Ce sunt copacii</vt:lpstr>
      <vt:lpstr>Clasificarea copacilor</vt:lpstr>
      <vt:lpstr>Cum cresc copacii</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Totul despre copaci</dc:title>
  <dc:creator>User</dc:creator>
  <cp:lastModifiedBy>User</cp:lastModifiedBy>
  <cp:revision>9</cp:revision>
  <dcterms:created xsi:type="dcterms:W3CDTF">2018-04-12T05:20:29Z</dcterms:created>
  <dcterms:modified xsi:type="dcterms:W3CDTF">2018-04-19T05:40:54Z</dcterms:modified>
</cp:coreProperties>
</file>

<file path=docProps/thumbnail.jpeg>
</file>